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A06D06-075F-094C-AB9F-B1916AB06A40}" v="1" dt="2020-07-15T12:57:58.25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吴 珊珊" userId="1a3a15032b6fe045" providerId="LiveId" clId="{3EA06D06-075F-094C-AB9F-B1916AB06A40}"/>
    <pc:docChg chg="undo custSel modSld modMainMaster">
      <pc:chgData name="吴 珊珊" userId="1a3a15032b6fe045" providerId="LiveId" clId="{3EA06D06-075F-094C-AB9F-B1916AB06A40}" dt="2020-07-15T13:00:27.736" v="30" actId="1076"/>
      <pc:docMkLst>
        <pc:docMk/>
      </pc:docMkLst>
      <pc:sldChg chg="modSp">
        <pc:chgData name="吴 珊珊" userId="1a3a15032b6fe045" providerId="LiveId" clId="{3EA06D06-075F-094C-AB9F-B1916AB06A40}" dt="2020-07-15T12:57:58.258" v="0"/>
        <pc:sldMkLst>
          <pc:docMk/>
          <pc:sldMk cId="0" sldId="257"/>
        </pc:sldMkLst>
        <pc:grpChg chg="mod">
          <ac:chgData name="吴 珊珊" userId="1a3a15032b6fe045" providerId="LiveId" clId="{3EA06D06-075F-094C-AB9F-B1916AB06A40}" dt="2020-07-15T12:57:58.258" v="0"/>
          <ac:grpSpMkLst>
            <pc:docMk/>
            <pc:sldMk cId="0" sldId="257"/>
            <ac:grpSpMk id="127" creationId="{00000000-0000-0000-0000-000000000000}"/>
          </ac:grpSpMkLst>
        </pc:grpChg>
        <pc:picChg chg="mod">
          <ac:chgData name="吴 珊珊" userId="1a3a15032b6fe045" providerId="LiveId" clId="{3EA06D06-075F-094C-AB9F-B1916AB06A40}" dt="2020-07-15T12:57:58.258" v="0"/>
          <ac:picMkLst>
            <pc:docMk/>
            <pc:sldMk cId="0" sldId="257"/>
            <ac:picMk id="122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8:14.596" v="2" actId="1076"/>
        <pc:sldMkLst>
          <pc:docMk/>
          <pc:sldMk cId="0" sldId="258"/>
        </pc:sldMkLst>
        <pc:spChg chg="mod">
          <ac:chgData name="吴 珊珊" userId="1a3a15032b6fe045" providerId="LiveId" clId="{3EA06D06-075F-094C-AB9F-B1916AB06A40}" dt="2020-07-15T12:58:14.596" v="2" actId="1076"/>
          <ac:spMkLst>
            <pc:docMk/>
            <pc:sldMk cId="0" sldId="258"/>
            <ac:spMk id="129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8:14.596" v="2" actId="1076"/>
          <ac:spMkLst>
            <pc:docMk/>
            <pc:sldMk cId="0" sldId="258"/>
            <ac:spMk id="130" creationId="{00000000-0000-0000-0000-000000000000}"/>
          </ac:spMkLst>
        </pc:spChg>
        <pc:picChg chg="mod">
          <ac:chgData name="吴 珊珊" userId="1a3a15032b6fe045" providerId="LiveId" clId="{3EA06D06-075F-094C-AB9F-B1916AB06A40}" dt="2020-07-15T12:58:14.596" v="2" actId="1076"/>
          <ac:picMkLst>
            <pc:docMk/>
            <pc:sldMk cId="0" sldId="258"/>
            <ac:picMk id="131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8:08.450" v="1" actId="1076"/>
        <pc:sldMkLst>
          <pc:docMk/>
          <pc:sldMk cId="0" sldId="259"/>
        </pc:sldMkLst>
        <pc:spChg chg="mod">
          <ac:chgData name="吴 珊珊" userId="1a3a15032b6fe045" providerId="LiveId" clId="{3EA06D06-075F-094C-AB9F-B1916AB06A40}" dt="2020-07-15T12:58:08.450" v="1" actId="1076"/>
          <ac:spMkLst>
            <pc:docMk/>
            <pc:sldMk cId="0" sldId="259"/>
            <ac:spMk id="136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8:08.450" v="1" actId="1076"/>
          <ac:spMkLst>
            <pc:docMk/>
            <pc:sldMk cId="0" sldId="259"/>
            <ac:spMk id="137" creationId="{00000000-0000-0000-0000-000000000000}"/>
          </ac:spMkLst>
        </pc:spChg>
        <pc:picChg chg="mod">
          <ac:chgData name="吴 珊珊" userId="1a3a15032b6fe045" providerId="LiveId" clId="{3EA06D06-075F-094C-AB9F-B1916AB06A40}" dt="2020-07-15T12:58:08.450" v="1" actId="1076"/>
          <ac:picMkLst>
            <pc:docMk/>
            <pc:sldMk cId="0" sldId="259"/>
            <ac:picMk id="133" creationId="{00000000-0000-0000-0000-000000000000}"/>
          </ac:picMkLst>
        </pc:picChg>
        <pc:picChg chg="mod">
          <ac:chgData name="吴 珊珊" userId="1a3a15032b6fe045" providerId="LiveId" clId="{3EA06D06-075F-094C-AB9F-B1916AB06A40}" dt="2020-07-15T12:58:08.450" v="1" actId="1076"/>
          <ac:picMkLst>
            <pc:docMk/>
            <pc:sldMk cId="0" sldId="259"/>
            <ac:picMk id="134" creationId="{00000000-0000-0000-0000-000000000000}"/>
          </ac:picMkLst>
        </pc:picChg>
        <pc:picChg chg="mod">
          <ac:chgData name="吴 珊珊" userId="1a3a15032b6fe045" providerId="LiveId" clId="{3EA06D06-075F-094C-AB9F-B1916AB06A40}" dt="2020-07-15T12:58:08.450" v="1" actId="1076"/>
          <ac:picMkLst>
            <pc:docMk/>
            <pc:sldMk cId="0" sldId="259"/>
            <ac:picMk id="135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7:58.258" v="0"/>
        <pc:sldMkLst>
          <pc:docMk/>
          <pc:sldMk cId="0" sldId="260"/>
        </pc:sldMkLst>
        <pc:picChg chg="mod">
          <ac:chgData name="吴 珊珊" userId="1a3a15032b6fe045" providerId="LiveId" clId="{3EA06D06-075F-094C-AB9F-B1916AB06A40}" dt="2020-07-15T12:57:58.258" v="0"/>
          <ac:picMkLst>
            <pc:docMk/>
            <pc:sldMk cId="0" sldId="260"/>
            <ac:picMk id="140" creationId="{00000000-0000-0000-0000-000000000000}"/>
          </ac:picMkLst>
        </pc:picChg>
        <pc:picChg chg="mod">
          <ac:chgData name="吴 珊珊" userId="1a3a15032b6fe045" providerId="LiveId" clId="{3EA06D06-075F-094C-AB9F-B1916AB06A40}" dt="2020-07-15T12:57:58.258" v="0"/>
          <ac:picMkLst>
            <pc:docMk/>
            <pc:sldMk cId="0" sldId="260"/>
            <ac:picMk id="141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3:00:27.736" v="30" actId="1076"/>
        <pc:sldMkLst>
          <pc:docMk/>
          <pc:sldMk cId="0" sldId="261"/>
        </pc:sldMkLst>
        <pc:spChg chg="mod">
          <ac:chgData name="吴 珊珊" userId="1a3a15032b6fe045" providerId="LiveId" clId="{3EA06D06-075F-094C-AB9F-B1916AB06A40}" dt="2020-07-15T13:00:27.736" v="30" actId="1076"/>
          <ac:spMkLst>
            <pc:docMk/>
            <pc:sldMk cId="0" sldId="261"/>
            <ac:spMk id="143" creationId="{00000000-0000-0000-0000-000000000000}"/>
          </ac:spMkLst>
        </pc:spChg>
      </pc:sldChg>
      <pc:sldChg chg="modSp">
        <pc:chgData name="吴 珊珊" userId="1a3a15032b6fe045" providerId="LiveId" clId="{3EA06D06-075F-094C-AB9F-B1916AB06A40}" dt="2020-07-15T12:57:58.258" v="0"/>
        <pc:sldMkLst>
          <pc:docMk/>
          <pc:sldMk cId="0" sldId="262"/>
        </pc:sldMkLst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45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46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47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48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49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2"/>
            <ac:spMk id="150" creationId="{00000000-0000-0000-0000-000000000000}"/>
          </ac:spMkLst>
        </pc:spChg>
      </pc:sldChg>
      <pc:sldChg chg="modSp">
        <pc:chgData name="吴 珊珊" userId="1a3a15032b6fe045" providerId="LiveId" clId="{3EA06D06-075F-094C-AB9F-B1916AB06A40}" dt="2020-07-15T13:00:18.503" v="29" actId="1076"/>
        <pc:sldMkLst>
          <pc:docMk/>
          <pc:sldMk cId="0" sldId="263"/>
        </pc:sldMkLst>
        <pc:spChg chg="mod">
          <ac:chgData name="吴 珊珊" userId="1a3a15032b6fe045" providerId="LiveId" clId="{3EA06D06-075F-094C-AB9F-B1916AB06A40}" dt="2020-07-15T13:00:18.503" v="29" actId="1076"/>
          <ac:spMkLst>
            <pc:docMk/>
            <pc:sldMk cId="0" sldId="263"/>
            <ac:spMk id="152" creationId="{00000000-0000-0000-0000-000000000000}"/>
          </ac:spMkLst>
        </pc:spChg>
        <pc:picChg chg="mod">
          <ac:chgData name="吴 珊珊" userId="1a3a15032b6fe045" providerId="LiveId" clId="{3EA06D06-075F-094C-AB9F-B1916AB06A40}" dt="2020-07-15T13:00:14.511" v="28" actId="1076"/>
          <ac:picMkLst>
            <pc:docMk/>
            <pc:sldMk cId="0" sldId="263"/>
            <ac:picMk id="153" creationId="{00000000-0000-0000-0000-000000000000}"/>
          </ac:picMkLst>
        </pc:picChg>
        <pc:picChg chg="mod">
          <ac:chgData name="吴 珊珊" userId="1a3a15032b6fe045" providerId="LiveId" clId="{3EA06D06-075F-094C-AB9F-B1916AB06A40}" dt="2020-07-15T12:57:58.258" v="0"/>
          <ac:picMkLst>
            <pc:docMk/>
            <pc:sldMk cId="0" sldId="263"/>
            <ac:picMk id="154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8:25.982" v="3" actId="1076"/>
        <pc:sldMkLst>
          <pc:docMk/>
          <pc:sldMk cId="0" sldId="264"/>
        </pc:sldMkLst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4"/>
            <ac:spMk id="156" creationId="{00000000-0000-0000-0000-000000000000}"/>
          </ac:spMkLst>
        </pc:spChg>
        <pc:picChg chg="mod">
          <ac:chgData name="吴 珊珊" userId="1a3a15032b6fe045" providerId="LiveId" clId="{3EA06D06-075F-094C-AB9F-B1916AB06A40}" dt="2020-07-15T12:58:25.982" v="3" actId="1076"/>
          <ac:picMkLst>
            <pc:docMk/>
            <pc:sldMk cId="0" sldId="264"/>
            <ac:picMk id="157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9:18.693" v="17" actId="1076"/>
        <pc:sldMkLst>
          <pc:docMk/>
          <pc:sldMk cId="0" sldId="265"/>
        </pc:sldMkLst>
        <pc:spChg chg="mod">
          <ac:chgData name="吴 珊珊" userId="1a3a15032b6fe045" providerId="LiveId" clId="{3EA06D06-075F-094C-AB9F-B1916AB06A40}" dt="2020-07-15T12:59:18.693" v="17" actId="1076"/>
          <ac:spMkLst>
            <pc:docMk/>
            <pc:sldMk cId="0" sldId="265"/>
            <ac:spMk id="159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9:16.246" v="16" actId="1076"/>
          <ac:spMkLst>
            <pc:docMk/>
            <pc:sldMk cId="0" sldId="265"/>
            <ac:spMk id="160" creationId="{00000000-0000-0000-0000-000000000000}"/>
          </ac:spMkLst>
        </pc:spChg>
      </pc:sldChg>
      <pc:sldChg chg="modSp">
        <pc:chgData name="吴 珊珊" userId="1a3a15032b6fe045" providerId="LiveId" clId="{3EA06D06-075F-094C-AB9F-B1916AB06A40}" dt="2020-07-15T12:59:36.046" v="21" actId="1076"/>
        <pc:sldMkLst>
          <pc:docMk/>
          <pc:sldMk cId="0" sldId="266"/>
        </pc:sldMkLst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6"/>
            <ac:spMk id="162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9:33.280" v="20" actId="1076"/>
          <ac:spMkLst>
            <pc:docMk/>
            <pc:sldMk cId="0" sldId="266"/>
            <ac:spMk id="164" creationId="{00000000-0000-0000-0000-000000000000}"/>
          </ac:spMkLst>
        </pc:spChg>
        <pc:picChg chg="mod">
          <ac:chgData name="吴 珊珊" userId="1a3a15032b6fe045" providerId="LiveId" clId="{3EA06D06-075F-094C-AB9F-B1916AB06A40}" dt="2020-07-15T12:59:36.046" v="21" actId="1076"/>
          <ac:picMkLst>
            <pc:docMk/>
            <pc:sldMk cId="0" sldId="266"/>
            <ac:picMk id="163" creationId="{00000000-0000-0000-0000-000000000000}"/>
          </ac:picMkLst>
        </pc:picChg>
      </pc:sldChg>
      <pc:sldChg chg="modSp">
        <pc:chgData name="吴 珊珊" userId="1a3a15032b6fe045" providerId="LiveId" clId="{3EA06D06-075F-094C-AB9F-B1916AB06A40}" dt="2020-07-15T12:59:41.189" v="22" actId="1076"/>
        <pc:sldMkLst>
          <pc:docMk/>
          <pc:sldMk cId="0" sldId="267"/>
        </pc:sldMkLst>
        <pc:spChg chg="mod">
          <ac:chgData name="吴 珊珊" userId="1a3a15032b6fe045" providerId="LiveId" clId="{3EA06D06-075F-094C-AB9F-B1916AB06A40}" dt="2020-07-15T12:59:41.189" v="22" actId="1076"/>
          <ac:spMkLst>
            <pc:docMk/>
            <pc:sldMk cId="0" sldId="267"/>
            <ac:spMk id="166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7"/>
            <ac:spMk id="167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7"/>
            <ac:spMk id="168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k cId="0" sldId="267"/>
            <ac:spMk id="169" creationId="{00000000-0000-0000-0000-000000000000}"/>
          </ac:spMkLst>
        </pc:spChg>
      </pc:sldChg>
      <pc:sldChg chg="modSp">
        <pc:chgData name="吴 珊珊" userId="1a3a15032b6fe045" providerId="LiveId" clId="{3EA06D06-075F-094C-AB9F-B1916AB06A40}" dt="2020-07-15T12:59:55.933" v="25" actId="1076"/>
        <pc:sldMkLst>
          <pc:docMk/>
          <pc:sldMk cId="0" sldId="268"/>
        </pc:sldMkLst>
        <pc:spChg chg="mod">
          <ac:chgData name="吴 珊珊" userId="1a3a15032b6fe045" providerId="LiveId" clId="{3EA06D06-075F-094C-AB9F-B1916AB06A40}" dt="2020-07-15T12:59:55.933" v="25" actId="1076"/>
          <ac:spMkLst>
            <pc:docMk/>
            <pc:sldMk cId="0" sldId="268"/>
            <ac:spMk id="171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9:52.703" v="24" actId="1076"/>
          <ac:spMkLst>
            <pc:docMk/>
            <pc:sldMk cId="0" sldId="268"/>
            <ac:spMk id="172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9:52.703" v="24" actId="1076"/>
          <ac:spMkLst>
            <pc:docMk/>
            <pc:sldMk cId="0" sldId="268"/>
            <ac:spMk id="173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9:52.703" v="24" actId="1076"/>
          <ac:spMkLst>
            <pc:docMk/>
            <pc:sldMk cId="0" sldId="268"/>
            <ac:spMk id="174" creationId="{00000000-0000-0000-0000-000000000000}"/>
          </ac:spMkLst>
        </pc:spChg>
      </pc:sldChg>
      <pc:sldMasterChg chg="modSp modSldLayout">
        <pc:chgData name="吴 珊珊" userId="1a3a15032b6fe045" providerId="LiveId" clId="{3EA06D06-075F-094C-AB9F-B1916AB06A40}" dt="2020-07-15T12:57:58.258" v="0"/>
        <pc:sldMasterMkLst>
          <pc:docMk/>
          <pc:sldMasterMk cId="0" sldId="2147483648"/>
        </pc:sldMasterMkLst>
        <pc:spChg chg="mod">
          <ac:chgData name="吴 珊珊" userId="1a3a15032b6fe045" providerId="LiveId" clId="{3EA06D06-075F-094C-AB9F-B1916AB06A40}" dt="2020-07-15T12:57:58.258" v="0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吴 珊珊" userId="1a3a15032b6fe045" providerId="LiveId" clId="{3EA06D06-075F-094C-AB9F-B1916AB06A40}" dt="2020-07-15T12:57:58.258" v="0"/>
          <ac:spMkLst>
            <pc:docMk/>
            <pc:sldMasterMk cId="0" sldId="2147483648"/>
            <ac:spMk id="4" creationId="{00000000-0000-0000-0000-000000000000}"/>
          </ac:spMkLst>
        </pc:sp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49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49"/>
              <ac:spMk id="11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49"/>
              <ac:spMk id="12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0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0"/>
              <ac:spMk id="20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0"/>
              <ac:spMk id="21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0"/>
              <ac:spMk id="22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1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1"/>
              <ac:spMk id="30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2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2"/>
              <ac:spMk id="38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2"/>
              <ac:spMk id="39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2"/>
              <ac:spMk id="40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5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5"/>
              <ac:spMk id="65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5"/>
              <ac:spMk id="67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6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6"/>
              <ac:spMk id="75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7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7"/>
              <ac:spMk id="83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7"/>
              <ac:spMk id="84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7"/>
              <ac:spMk id="85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8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8"/>
              <ac:spMk id="93" creationId="{00000000-0000-0000-0000-000000000000}"/>
            </ac:spMkLst>
          </pc:spChg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8"/>
              <ac:spMk id="94" creationId="{00000000-0000-0000-0000-000000000000}"/>
            </ac:spMkLst>
          </pc:spChg>
        </pc:sldLayoutChg>
        <pc:sldLayoutChg chg="modSp">
          <pc:chgData name="吴 珊珊" userId="1a3a15032b6fe045" providerId="LiveId" clId="{3EA06D06-075F-094C-AB9F-B1916AB06A40}" dt="2020-07-15T12:57:58.258" v="0"/>
          <pc:sldLayoutMkLst>
            <pc:docMk/>
            <pc:sldMasterMk cId="0" sldId="2147483648"/>
            <pc:sldLayoutMk cId="0" sldId="2147483659"/>
          </pc:sldLayoutMkLst>
          <pc:spChg chg="mod">
            <ac:chgData name="吴 珊珊" userId="1a3a15032b6fe045" providerId="LiveId" clId="{3EA06D06-075F-094C-AB9F-B1916AB06A40}" dt="2020-07-15T12:57:58.258" v="0"/>
            <ac:spMkLst>
              <pc:docMk/>
              <pc:sldMasterMk cId="0" sldId="2147483648"/>
              <pc:sldLayoutMk cId="0" sldId="2147483659"/>
              <ac:spMk id="102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png>
</file>

<file path=ppt/media/image11.png>
</file>

<file path=ppt/media/image2.png>
</file>

<file path=ppt/media/image3.jpeg>
</file>

<file path=ppt/media/image4.tif>
</file>

<file path=ppt/media/image5.tif>
</file>

<file path=ppt/media/image6.tif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474148" y="2044700"/>
            <a:ext cx="16391967" cy="32385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74148" y="5270500"/>
            <a:ext cx="16391967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693385" y="5689600"/>
            <a:ext cx="13953493" cy="67723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734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693385" y="4035572"/>
            <a:ext cx="13953493" cy="88235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21"/>
          </p:nvPr>
        </p:nvSpPr>
        <p:spPr>
          <a:xfrm>
            <a:off x="-3403704" y="1"/>
            <a:ext cx="23120352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21"/>
          </p:nvPr>
        </p:nvSpPr>
        <p:spPr>
          <a:xfrm>
            <a:off x="1678375" y="-673100"/>
            <a:ext cx="13853949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693385" y="6908800"/>
            <a:ext cx="13953493" cy="128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93385" y="8191500"/>
            <a:ext cx="13953493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474148" y="3251200"/>
            <a:ext cx="16391967" cy="32385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21"/>
          </p:nvPr>
        </p:nvSpPr>
        <p:spPr>
          <a:xfrm>
            <a:off x="7135651" y="1384300"/>
            <a:ext cx="10496871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474148" y="1016000"/>
            <a:ext cx="7857307" cy="3886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74148" y="4889500"/>
            <a:ext cx="7857307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694301" indent="-694301">
              <a:lnSpc>
                <a:spcPct val="120000"/>
              </a:lnSpc>
              <a:spcBef>
                <a:spcPts val="6134"/>
              </a:spcBef>
              <a:defRPr sz="6134"/>
            </a:lvl1pPr>
            <a:lvl2pPr marL="1388603" indent="-694301">
              <a:lnSpc>
                <a:spcPct val="120000"/>
              </a:lnSpc>
              <a:spcBef>
                <a:spcPts val="6134"/>
              </a:spcBef>
              <a:defRPr sz="6134"/>
            </a:lvl2pPr>
            <a:lvl3pPr marL="2082904" indent="-694301">
              <a:lnSpc>
                <a:spcPct val="120000"/>
              </a:lnSpc>
              <a:spcBef>
                <a:spcPts val="6134"/>
              </a:spcBef>
              <a:defRPr sz="6134"/>
            </a:lvl3pPr>
            <a:lvl4pPr marL="2777206" indent="-694301">
              <a:lnSpc>
                <a:spcPct val="120000"/>
              </a:lnSpc>
              <a:spcBef>
                <a:spcPts val="6134"/>
              </a:spcBef>
              <a:defRPr sz="6134"/>
            </a:lvl4pPr>
            <a:lvl5pPr marL="3471507" indent="-694301">
              <a:lnSpc>
                <a:spcPct val="120000"/>
              </a:lnSpc>
              <a:spcBef>
                <a:spcPts val="6134"/>
              </a:spcBef>
              <a:defRPr sz="6134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idx="21"/>
          </p:nvPr>
        </p:nvSpPr>
        <p:spPr>
          <a:xfrm>
            <a:off x="7324436" y="2743201"/>
            <a:ext cx="10519795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474148" y="2730500"/>
            <a:ext cx="7857307" cy="6299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1016031" y="762000"/>
            <a:ext cx="15291267" cy="8216900"/>
          </a:xfrm>
          <a:prstGeom prst="rect">
            <a:avLst/>
          </a:prstGeom>
        </p:spPr>
        <p:txBody>
          <a:bodyPr/>
          <a:lstStyle>
            <a:lvl1pPr marL="694301" indent="-694301">
              <a:lnSpc>
                <a:spcPct val="120000"/>
              </a:lnSpc>
              <a:spcBef>
                <a:spcPts val="6134"/>
              </a:spcBef>
              <a:defRPr sz="6134"/>
            </a:lvl1pPr>
            <a:lvl2pPr marL="1388603" indent="-694301">
              <a:lnSpc>
                <a:spcPct val="120000"/>
              </a:lnSpc>
              <a:spcBef>
                <a:spcPts val="6134"/>
              </a:spcBef>
              <a:defRPr sz="6134"/>
            </a:lvl2pPr>
            <a:lvl3pPr marL="2082904" indent="-694301">
              <a:lnSpc>
                <a:spcPct val="120000"/>
              </a:lnSpc>
              <a:spcBef>
                <a:spcPts val="6134"/>
              </a:spcBef>
              <a:defRPr sz="6134"/>
            </a:lvl3pPr>
            <a:lvl4pPr marL="2777206" indent="-694301">
              <a:lnSpc>
                <a:spcPct val="120000"/>
              </a:lnSpc>
              <a:spcBef>
                <a:spcPts val="6134"/>
              </a:spcBef>
              <a:defRPr sz="6134"/>
            </a:lvl4pPr>
            <a:lvl5pPr marL="3471507" indent="-694301">
              <a:lnSpc>
                <a:spcPct val="120000"/>
              </a:lnSpc>
              <a:spcBef>
                <a:spcPts val="6134"/>
              </a:spcBef>
              <a:defRPr sz="6134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>
            <a:spLocks noGrp="1"/>
          </p:cNvSpPr>
          <p:nvPr>
            <p:ph type="pic" sz="quarter" idx="21"/>
          </p:nvPr>
        </p:nvSpPr>
        <p:spPr>
          <a:xfrm>
            <a:off x="8873338" y="4965701"/>
            <a:ext cx="773877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22"/>
          </p:nvPr>
        </p:nvSpPr>
        <p:spPr>
          <a:xfrm>
            <a:off x="8890271" y="444501"/>
            <a:ext cx="773877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2-10-superquadro_1631x2178.jpeg"/>
          <p:cNvSpPr>
            <a:spLocks noGrp="1"/>
          </p:cNvSpPr>
          <p:nvPr>
            <p:ph type="pic" idx="23"/>
          </p:nvPr>
        </p:nvSpPr>
        <p:spPr>
          <a:xfrm>
            <a:off x="-1252786" y="482600"/>
            <a:ext cx="10660719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474148" y="254000"/>
            <a:ext cx="16391967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474148" y="2730500"/>
            <a:ext cx="16391967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2016" y="9154677"/>
            <a:ext cx="479298" cy="47192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7789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75762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51524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27286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03048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878811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454573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30335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06097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181859" marR="0" indent="-575762" algn="l" defTabSz="778972" rtl="0" latinLnBrk="0">
        <a:lnSpc>
          <a:spcPct val="100000"/>
        </a:lnSpc>
        <a:spcBef>
          <a:spcPts val="5067"/>
        </a:spcBef>
        <a:spcAft>
          <a:spcPts val="0"/>
        </a:spcAft>
        <a:buClrTx/>
        <a:buSzPct val="82000"/>
        <a:buFontTx/>
        <a:buChar char="•"/>
        <a:tabLst/>
        <a:defRPr sz="5067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304815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609630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914446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1219261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524076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828891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2133707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2438522" algn="ct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VS Code 插件开发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VS Code 插件开发</a:t>
            </a:r>
          </a:p>
        </p:txBody>
      </p:sp>
      <p:sp>
        <p:nvSpPr>
          <p:cNvPr id="120" name="牛岱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牛岱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语言插件"/>
          <p:cNvSpPr txBox="1"/>
          <p:nvPr/>
        </p:nvSpPr>
        <p:spPr>
          <a:xfrm>
            <a:off x="6930182" y="1073267"/>
            <a:ext cx="2633204" cy="909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4669" tIns="84669" rIns="84669" bIns="84669" anchor="ctr">
            <a:spAutoFit/>
          </a:bodyPr>
          <a:lstStyle/>
          <a:p>
            <a:r>
              <a:rPr sz="4800" dirty="0" err="1"/>
              <a:t>语言插件</a:t>
            </a:r>
            <a:endParaRPr sz="4800" dirty="0"/>
          </a:p>
        </p:txBody>
      </p:sp>
      <p:sp>
        <p:nvSpPr>
          <p:cNvPr id="160" name="自动排版…"/>
          <p:cNvSpPr txBox="1"/>
          <p:nvPr/>
        </p:nvSpPr>
        <p:spPr>
          <a:xfrm>
            <a:off x="1589648" y="1982922"/>
            <a:ext cx="13314273" cy="7770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7735" tIns="67735" rIns="67735" bIns="67735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dirty="0" err="1"/>
              <a:t>自动排版</a:t>
            </a:r>
            <a:endParaRPr sz="4800" dirty="0"/>
          </a:p>
          <a:p>
            <a:pPr>
              <a:lnSpc>
                <a:spcPct val="150000"/>
              </a:lnSpc>
            </a:pPr>
            <a:r>
              <a:rPr sz="4800" dirty="0" err="1"/>
              <a:t>语法提示</a:t>
            </a:r>
            <a:endParaRPr sz="4800" dirty="0"/>
          </a:p>
          <a:p>
            <a:pPr>
              <a:lnSpc>
                <a:spcPct val="150000"/>
              </a:lnSpc>
            </a:pPr>
            <a:r>
              <a:rPr sz="4800" dirty="0" err="1"/>
              <a:t>静态检查</a:t>
            </a:r>
            <a:endParaRPr sz="4800" dirty="0"/>
          </a:p>
          <a:p>
            <a:pPr>
              <a:lnSpc>
                <a:spcPct val="150000"/>
              </a:lnSpc>
            </a:pPr>
            <a:r>
              <a:rPr sz="4800" dirty="0" err="1"/>
              <a:t>HoverProvider</a:t>
            </a:r>
            <a:endParaRPr sz="4800" dirty="0"/>
          </a:p>
          <a:p>
            <a:pPr>
              <a:lnSpc>
                <a:spcPct val="150000"/>
              </a:lnSpc>
            </a:pPr>
            <a:r>
              <a:rPr sz="4800" dirty="0" err="1"/>
              <a:t>DefinitionProvider</a:t>
            </a:r>
            <a:endParaRPr sz="4800" dirty="0"/>
          </a:p>
          <a:p>
            <a:pPr>
              <a:lnSpc>
                <a:spcPct val="150000"/>
              </a:lnSpc>
            </a:pPr>
            <a:r>
              <a:rPr sz="4800" dirty="0" err="1"/>
              <a:t>ReferenceProvider</a:t>
            </a:r>
            <a:endParaRPr sz="4800" dirty="0"/>
          </a:p>
          <a:p>
            <a:pPr>
              <a:lnSpc>
                <a:spcPct val="150000"/>
              </a:lnSpc>
            </a:pPr>
            <a:endParaRPr sz="4800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Language Server Protocal"/>
          <p:cNvSpPr txBox="1"/>
          <p:nvPr/>
        </p:nvSpPr>
        <p:spPr>
          <a:xfrm>
            <a:off x="3983738" y="-1360495"/>
            <a:ext cx="8661563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Language Server Protocal</a:t>
            </a:r>
          </a:p>
        </p:txBody>
      </p:sp>
      <p:pic>
        <p:nvPicPr>
          <p:cNvPr id="16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63" y="1241000"/>
            <a:ext cx="13174535" cy="6400995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Adding features like auto complete, go to definition, or documentation on hover for a programming language takes significant effort. Traditionally this work had to be repeated for each development tool, as each tool provides different APIs for implementi"/>
          <p:cNvSpPr txBox="1"/>
          <p:nvPr/>
        </p:nvSpPr>
        <p:spPr>
          <a:xfrm>
            <a:off x="514555" y="8111940"/>
            <a:ext cx="16040186" cy="980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 algn="l" defTabSz="457200">
              <a:lnSpc>
                <a:spcPts val="3500"/>
              </a:lnSpc>
              <a:defRPr sz="1500">
                <a:solidFill>
                  <a:srgbClr val="373A3C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2000" dirty="0"/>
              <a:t>Adding features like auto complete, go to definition, or documentation on hover for a programming language takes significant effort. </a:t>
            </a:r>
            <a:endParaRPr lang="en-US" altLang="zh-CN" sz="2000" dirty="0"/>
          </a:p>
          <a:p>
            <a:r>
              <a:rPr sz="2000" dirty="0"/>
              <a:t>Traditionally this work had to be repeated for each development tool, as each tool provides different APIs for implementing the same feature.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多媒体插件"/>
          <p:cNvSpPr txBox="1"/>
          <p:nvPr/>
        </p:nvSpPr>
        <p:spPr>
          <a:xfrm>
            <a:off x="6396460" y="2209694"/>
            <a:ext cx="3214559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 dirty="0" err="1"/>
              <a:t>多媒体插件</a:t>
            </a:r>
            <a:endParaRPr sz="4800" dirty="0"/>
          </a:p>
        </p:txBody>
      </p:sp>
      <p:sp>
        <p:nvSpPr>
          <p:cNvPr id="167" name="声音 ✅"/>
          <p:cNvSpPr txBox="1"/>
          <p:nvPr/>
        </p:nvSpPr>
        <p:spPr>
          <a:xfrm>
            <a:off x="3071307" y="3372240"/>
            <a:ext cx="2154974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/>
              <a:t>声音 ✅</a:t>
            </a:r>
          </a:p>
        </p:txBody>
      </p:sp>
      <p:sp>
        <p:nvSpPr>
          <p:cNvPr id="168" name="视频 ❌"/>
          <p:cNvSpPr txBox="1"/>
          <p:nvPr/>
        </p:nvSpPr>
        <p:spPr>
          <a:xfrm>
            <a:off x="10471400" y="3372240"/>
            <a:ext cx="2154974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/>
              <a:t>视频 ❌</a:t>
            </a:r>
          </a:p>
        </p:txBody>
      </p:sp>
      <p:sp>
        <p:nvSpPr>
          <p:cNvPr id="169" name="差异化竞争，不做第二个浏览器"/>
          <p:cNvSpPr txBox="1"/>
          <p:nvPr/>
        </p:nvSpPr>
        <p:spPr>
          <a:xfrm>
            <a:off x="4123524" y="5878450"/>
            <a:ext cx="8754537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/>
              <a:t>差异化竞争，不做第二个浏览器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插件开发流程"/>
          <p:cNvSpPr txBox="1"/>
          <p:nvPr/>
        </p:nvSpPr>
        <p:spPr>
          <a:xfrm>
            <a:off x="7061122" y="1369003"/>
            <a:ext cx="3830112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 dirty="0" err="1"/>
              <a:t>插件开发流程</a:t>
            </a:r>
            <a:endParaRPr sz="4800" dirty="0"/>
          </a:p>
        </p:txBody>
      </p:sp>
      <p:sp>
        <p:nvSpPr>
          <p:cNvPr id="172" name="初始化"/>
          <p:cNvSpPr/>
          <p:nvPr/>
        </p:nvSpPr>
        <p:spPr>
          <a:xfrm>
            <a:off x="1642096" y="3611648"/>
            <a:ext cx="3813682" cy="3535287"/>
          </a:xfrm>
          <a:prstGeom prst="pentagon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7735" tIns="67735" rIns="67735" bIns="67735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4800"/>
              <a:t>初始化</a:t>
            </a:r>
          </a:p>
        </p:txBody>
      </p:sp>
      <p:sp>
        <p:nvSpPr>
          <p:cNvPr id="173" name="开发"/>
          <p:cNvSpPr/>
          <p:nvPr/>
        </p:nvSpPr>
        <p:spPr>
          <a:xfrm>
            <a:off x="6935616" y="3611648"/>
            <a:ext cx="3813683" cy="3535287"/>
          </a:xfrm>
          <a:prstGeom prst="pentagon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7735" tIns="67735" rIns="67735" bIns="67735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4800"/>
              <a:t>开发</a:t>
            </a:r>
          </a:p>
        </p:txBody>
      </p:sp>
      <p:sp>
        <p:nvSpPr>
          <p:cNvPr id="174" name="发布"/>
          <p:cNvSpPr/>
          <p:nvPr/>
        </p:nvSpPr>
        <p:spPr>
          <a:xfrm>
            <a:off x="12445892" y="3611648"/>
            <a:ext cx="3813682" cy="3535287"/>
          </a:xfrm>
          <a:prstGeom prst="pentagon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7735" tIns="67735" rIns="67735" bIns="67735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4800"/>
              <a:t>发布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7199" r="14722" b="181"/>
          <a:stretch>
            <a:fillRect/>
          </a:stretch>
        </p:blipFill>
        <p:spPr>
          <a:xfrm>
            <a:off x="8941072" y="219991"/>
            <a:ext cx="7146085" cy="9313618"/>
          </a:xfrm>
          <a:prstGeom prst="rect">
            <a:avLst/>
          </a:prstGeom>
        </p:spPr>
      </p:pic>
      <p:sp>
        <p:nvSpPr>
          <p:cNvPr id="123" name="关于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关于我</a:t>
            </a:r>
          </a:p>
        </p:txBody>
      </p:sp>
      <p:sp>
        <p:nvSpPr>
          <p:cNvPr id="124" name="中科大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747812">
              <a:defRPr sz="3648"/>
            </a:pPr>
            <a:r>
              <a:t>中科大</a:t>
            </a:r>
          </a:p>
          <a:p>
            <a:pPr defTabSz="747812">
              <a:defRPr sz="3648"/>
            </a:pPr>
            <a:r>
              <a:t>字节跳动网络安全</a:t>
            </a:r>
          </a:p>
          <a:p>
            <a:pPr defTabSz="747812">
              <a:defRPr sz="3648"/>
            </a:pPr>
            <a:r>
              <a:t>知乎 4.9 W 关注</a:t>
            </a:r>
          </a:p>
          <a:p>
            <a:pPr defTabSz="747812">
              <a:defRPr sz="3648"/>
            </a:pPr>
            <a:r>
              <a:t>Zhihu On VSCode 作者</a:t>
            </a:r>
          </a:p>
          <a:p>
            <a:pPr defTabSz="747812">
              <a:defRPr sz="3648"/>
            </a:pPr>
            <a:r>
              <a:t>Remote - Github 作者</a:t>
            </a:r>
          </a:p>
        </p:txBody>
      </p:sp>
      <p:grpSp>
        <p:nvGrpSpPr>
          <p:cNvPr id="127" name="图像画廊"/>
          <p:cNvGrpSpPr/>
          <p:nvPr/>
        </p:nvGrpSpPr>
        <p:grpSpPr>
          <a:xfrm>
            <a:off x="8941072" y="-575900"/>
            <a:ext cx="7146085" cy="11142473"/>
            <a:chOff x="0" y="0"/>
            <a:chExt cx="5359400" cy="8356600"/>
          </a:xfrm>
        </p:grpSpPr>
        <p:pic>
          <p:nvPicPr>
            <p:cNvPr id="125" name="profile.jpeg" descr="profile.jpeg"/>
            <p:cNvPicPr>
              <a:picLocks noChangeAspect="1"/>
            </p:cNvPicPr>
            <p:nvPr/>
          </p:nvPicPr>
          <p:blipFill>
            <a:blip r:embed="rId3"/>
            <a:srcRect l="4030" r="4030"/>
            <a:stretch>
              <a:fillRect/>
            </a:stretch>
          </p:blipFill>
          <p:spPr>
            <a:xfrm>
              <a:off x="0" y="0"/>
              <a:ext cx="5359400" cy="7772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6" name="说明"/>
            <p:cNvSpPr/>
            <p:nvPr/>
          </p:nvSpPr>
          <p:spPr>
            <a:xfrm>
              <a:off x="0" y="7848600"/>
              <a:ext cx="5359400" cy="508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01603" tIns="101603" rIns="101603" bIns="101603" numCol="1" anchor="t">
              <a:noAutofit/>
            </a:bodyPr>
            <a:lstStyle>
              <a:lvl1pPr>
                <a:defRPr sz="2000"/>
              </a:lvl1pPr>
            </a:lstStyle>
            <a:p>
              <a:r>
                <a:rPr sz="2667"/>
                <a:t>说明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VS Code 插件开发"/>
          <p:cNvSpPr txBox="1">
            <a:spLocks noGrp="1"/>
          </p:cNvSpPr>
          <p:nvPr>
            <p:ph type="ctrTitle"/>
          </p:nvPr>
        </p:nvSpPr>
        <p:spPr>
          <a:xfrm>
            <a:off x="474148" y="2762968"/>
            <a:ext cx="16391967" cy="4801409"/>
          </a:xfrm>
          <a:prstGeom prst="rect">
            <a:avLst/>
          </a:prstGeom>
        </p:spPr>
        <p:txBody>
          <a:bodyPr/>
          <a:lstStyle/>
          <a:p>
            <a:r>
              <a:t>VS Code 插件开发</a:t>
            </a:r>
          </a:p>
        </p:txBody>
      </p:sp>
      <p:sp>
        <p:nvSpPr>
          <p:cNvPr id="130" name="全局概览"/>
          <p:cNvSpPr txBox="1">
            <a:spLocks noGrp="1"/>
          </p:cNvSpPr>
          <p:nvPr>
            <p:ph type="subTitle" sz="quarter" idx="1"/>
          </p:nvPr>
        </p:nvSpPr>
        <p:spPr>
          <a:xfrm>
            <a:off x="474148" y="7702690"/>
            <a:ext cx="16391967" cy="1734796"/>
          </a:xfrm>
          <a:prstGeom prst="rect">
            <a:avLst/>
          </a:prstGeom>
        </p:spPr>
        <p:txBody>
          <a:bodyPr/>
          <a:lstStyle>
            <a:lvl1pPr defTabSz="572516">
              <a:defRPr sz="3724"/>
            </a:lvl1pPr>
          </a:lstStyle>
          <a:p>
            <a:r>
              <a:t>全局概览</a:t>
            </a:r>
          </a:p>
        </p:txBody>
      </p:sp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598" y="1026322"/>
            <a:ext cx="4335066" cy="43350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604" y="3016738"/>
            <a:ext cx="3720123" cy="3720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201" y="3081813"/>
            <a:ext cx="3866873" cy="38668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1746" y="2943364"/>
            <a:ext cx="3866871" cy="3866873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线条"/>
          <p:cNvSpPr/>
          <p:nvPr/>
        </p:nvSpPr>
        <p:spPr>
          <a:xfrm>
            <a:off x="5039629" y="4976023"/>
            <a:ext cx="1627668" cy="1"/>
          </a:xfrm>
          <a:prstGeom prst="line">
            <a:avLst/>
          </a:prstGeom>
          <a:ln w="127000">
            <a:solidFill>
              <a:srgbClr val="5A5F5E"/>
            </a:solidFill>
            <a:miter lim="400000"/>
            <a:tailEnd type="triangle"/>
          </a:ln>
        </p:spPr>
        <p:txBody>
          <a:bodyPr lIns="67735" tIns="67735" rIns="67735" bIns="67735" anchor="ctr"/>
          <a:lstStyle/>
          <a:p>
            <a:endParaRPr sz="4800"/>
          </a:p>
        </p:txBody>
      </p:sp>
      <p:sp>
        <p:nvSpPr>
          <p:cNvPr id="137" name="线条"/>
          <p:cNvSpPr/>
          <p:nvPr/>
        </p:nvSpPr>
        <p:spPr>
          <a:xfrm>
            <a:off x="10923977" y="4976023"/>
            <a:ext cx="1627668" cy="1"/>
          </a:xfrm>
          <a:prstGeom prst="line">
            <a:avLst/>
          </a:prstGeom>
          <a:ln w="127000">
            <a:solidFill>
              <a:srgbClr val="5A5F5E"/>
            </a:solidFill>
            <a:miter lim="400000"/>
            <a:tailEnd type="triangle"/>
          </a:ln>
        </p:spPr>
        <p:txBody>
          <a:bodyPr lIns="67735" tIns="67735" rIns="67735" bIns="67735" anchor="ctr"/>
          <a:lstStyle/>
          <a:p>
            <a:endParaRPr sz="480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V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Vs</a:t>
            </a:r>
          </a:p>
        </p:txBody>
      </p:sp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424" y="2684821"/>
            <a:ext cx="3527221" cy="35203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5629" y="2750246"/>
            <a:ext cx="3389483" cy="3389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What can it do?"/>
          <p:cNvSpPr txBox="1"/>
          <p:nvPr/>
        </p:nvSpPr>
        <p:spPr>
          <a:xfrm>
            <a:off x="3476466" y="3624039"/>
            <a:ext cx="10387330" cy="1778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7735" tIns="67735" rIns="67735" bIns="67735" anchor="ctr">
            <a:spAutoFit/>
          </a:bodyPr>
          <a:lstStyle>
            <a:lvl1pPr>
              <a:defRPr sz="8000"/>
            </a:lvl1pPr>
          </a:lstStyle>
          <a:p>
            <a:r>
              <a:rPr sz="10667" dirty="0"/>
              <a:t>What can it do?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主题插件"/>
          <p:cNvSpPr txBox="1"/>
          <p:nvPr/>
        </p:nvSpPr>
        <p:spPr>
          <a:xfrm>
            <a:off x="3099752" y="586898"/>
            <a:ext cx="3554395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主题插件</a:t>
            </a:r>
          </a:p>
        </p:txBody>
      </p:sp>
      <p:sp>
        <p:nvSpPr>
          <p:cNvPr id="146" name="Language Server"/>
          <p:cNvSpPr txBox="1"/>
          <p:nvPr/>
        </p:nvSpPr>
        <p:spPr>
          <a:xfrm>
            <a:off x="6732258" y="3245513"/>
            <a:ext cx="5873941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 Language Server</a:t>
            </a:r>
          </a:p>
        </p:txBody>
      </p:sp>
      <p:sp>
        <p:nvSpPr>
          <p:cNvPr id="147" name="语言插件"/>
          <p:cNvSpPr txBox="1"/>
          <p:nvPr/>
        </p:nvSpPr>
        <p:spPr>
          <a:xfrm>
            <a:off x="1914383" y="4295411"/>
            <a:ext cx="3554395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语言插件</a:t>
            </a:r>
          </a:p>
        </p:txBody>
      </p:sp>
      <p:sp>
        <p:nvSpPr>
          <p:cNvPr id="148" name="H5 插件"/>
          <p:cNvSpPr txBox="1"/>
          <p:nvPr/>
        </p:nvSpPr>
        <p:spPr>
          <a:xfrm>
            <a:off x="10764647" y="1010244"/>
            <a:ext cx="3126393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H5 插件</a:t>
            </a:r>
          </a:p>
        </p:txBody>
      </p:sp>
      <p:sp>
        <p:nvSpPr>
          <p:cNvPr id="149" name="Debugger"/>
          <p:cNvSpPr txBox="1"/>
          <p:nvPr/>
        </p:nvSpPr>
        <p:spPr>
          <a:xfrm>
            <a:off x="11547032" y="5937995"/>
            <a:ext cx="3458215" cy="1162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>
              <a:defRPr sz="5000"/>
            </a:lvl1pPr>
          </a:lstStyle>
          <a:p>
            <a:r>
              <a:rPr sz="6667"/>
              <a:t>Debugger</a:t>
            </a:r>
          </a:p>
        </p:txBody>
      </p:sp>
      <p:sp>
        <p:nvSpPr>
          <p:cNvPr id="150" name="Capability = Nodejs API + VS Code API"/>
          <p:cNvSpPr txBox="1"/>
          <p:nvPr/>
        </p:nvSpPr>
        <p:spPr>
          <a:xfrm>
            <a:off x="2020198" y="8638666"/>
            <a:ext cx="9980834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/>
              <a:t>Capability = Nodejs API + VS Code API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定制属于自己的主题："/>
          <p:cNvSpPr txBox="1"/>
          <p:nvPr/>
        </p:nvSpPr>
        <p:spPr>
          <a:xfrm>
            <a:off x="5573616" y="880411"/>
            <a:ext cx="6292324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 dirty="0" err="1"/>
              <a:t>定制属于自己的主题</a:t>
            </a:r>
            <a:r>
              <a:rPr sz="4800" dirty="0"/>
              <a:t>：</a:t>
            </a:r>
          </a:p>
        </p:txBody>
      </p:sp>
      <p:pic>
        <p:nvPicPr>
          <p:cNvPr id="15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48" y="1853794"/>
            <a:ext cx="6551273" cy="4913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78" y="3525460"/>
            <a:ext cx="7130307" cy="53477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H5 插件  网页"/>
          <p:cNvSpPr txBox="1"/>
          <p:nvPr/>
        </p:nvSpPr>
        <p:spPr>
          <a:xfrm>
            <a:off x="6365701" y="-1504709"/>
            <a:ext cx="3863774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r>
              <a:rPr sz="4800"/>
              <a:t>H5 插件  网页</a:t>
            </a:r>
          </a:p>
        </p:txBody>
      </p:sp>
      <p:pic>
        <p:nvPicPr>
          <p:cNvPr id="15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937" y="980493"/>
            <a:ext cx="13113302" cy="81958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Macintosh PowerPoint</Application>
  <PresentationFormat>自定义</PresentationFormat>
  <Paragraphs>39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Gill Sans Light</vt:lpstr>
      <vt:lpstr>Helvetica Neue</vt:lpstr>
      <vt:lpstr>Showroom</vt:lpstr>
      <vt:lpstr>VS Code 插件开发</vt:lpstr>
      <vt:lpstr>关于我</vt:lpstr>
      <vt:lpstr>VS Code 插件开发</vt:lpstr>
      <vt:lpstr>PowerPoint 演示文稿</vt:lpstr>
      <vt:lpstr>Vs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VS Code 插件开发</dc:title>
  <cp:lastModifiedBy>吴 珊珊</cp:lastModifiedBy>
  <cp:revision>1</cp:revision>
  <dcterms:modified xsi:type="dcterms:W3CDTF">2020-07-15T13:00:29Z</dcterms:modified>
</cp:coreProperties>
</file>